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79" r:id="rId2"/>
    <p:sldId id="257" r:id="rId3"/>
    <p:sldId id="284" r:id="rId4"/>
    <p:sldId id="258" r:id="rId5"/>
    <p:sldId id="276" r:id="rId6"/>
    <p:sldId id="272" r:id="rId7"/>
    <p:sldId id="273" r:id="rId8"/>
    <p:sldId id="274" r:id="rId9"/>
    <p:sldId id="275" r:id="rId10"/>
    <p:sldId id="277" r:id="rId11"/>
    <p:sldId id="271" r:id="rId12"/>
    <p:sldId id="278" r:id="rId13"/>
    <p:sldId id="282" r:id="rId14"/>
    <p:sldId id="283" r:id="rId15"/>
    <p:sldId id="260" r:id="rId16"/>
    <p:sldId id="261" r:id="rId17"/>
    <p:sldId id="262" r:id="rId18"/>
    <p:sldId id="264" r:id="rId19"/>
    <p:sldId id="266" r:id="rId20"/>
    <p:sldId id="28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3" autoAdjust="0"/>
    <p:restoredTop sz="94660"/>
  </p:normalViewPr>
  <p:slideViewPr>
    <p:cSldViewPr>
      <p:cViewPr>
        <p:scale>
          <a:sx n="100" d="100"/>
          <a:sy n="100" d="100"/>
        </p:scale>
        <p:origin x="-1128" y="2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5A9FCCA-E446-43AC-900A-6EA0A99970CC}"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6190F-3A0D-4457-A83D-CF82DA595C2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9FCCA-E446-43AC-900A-6EA0A99970CC}"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6190F-3A0D-4457-A83D-CF82DA595C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9FCCA-E446-43AC-900A-6EA0A99970CC}"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6190F-3A0D-4457-A83D-CF82DA595C2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9FCCA-E446-43AC-900A-6EA0A99970CC}"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6190F-3A0D-4457-A83D-CF82DA595C2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A9FCCA-E446-43AC-900A-6EA0A99970CC}"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A6190F-3A0D-4457-A83D-CF82DA595C2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A9FCCA-E446-43AC-900A-6EA0A99970CC}" type="datetimeFigureOut">
              <a:rPr lang="en-US" smtClean="0"/>
              <a:t>5/8/2021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A6190F-3A0D-4457-A83D-CF82DA595C2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A9FCCA-E446-43AC-900A-6EA0A99970CC}" type="datetimeFigureOut">
              <a:rPr lang="en-US" smtClean="0"/>
              <a:t>5/8/2021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A6190F-3A0D-4457-A83D-CF82DA595C2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A9FCCA-E446-43AC-900A-6EA0A99970CC}" type="datetimeFigureOut">
              <a:rPr lang="en-US" smtClean="0"/>
              <a:t>5/8/2021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A6190F-3A0D-4457-A83D-CF82DA595C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A9FCCA-E446-43AC-900A-6EA0A99970CC}" type="datetimeFigureOut">
              <a:rPr lang="en-US" smtClean="0"/>
              <a:t>5/8/2021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A6190F-3A0D-4457-A83D-CF82DA595C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A9FCCA-E446-43AC-900A-6EA0A99970CC}" type="datetimeFigureOut">
              <a:rPr lang="en-US" smtClean="0"/>
              <a:t>5/8/2021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A6190F-3A0D-4457-A83D-CF82DA595C27}"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05A9FCCA-E446-43AC-900A-6EA0A99970CC}" type="datetimeFigureOut">
              <a:rPr lang="en-US" smtClean="0"/>
              <a:t>5/8/2021</a:t>
            </a:fld>
            <a:endParaRPr lang="en-US"/>
          </a:p>
        </p:txBody>
      </p:sp>
      <p:sp>
        <p:nvSpPr>
          <p:cNvPr id="9" name="Slide Number Placeholder 8"/>
          <p:cNvSpPr>
            <a:spLocks noGrp="1"/>
          </p:cNvSpPr>
          <p:nvPr>
            <p:ph type="sldNum" sz="quarter" idx="11"/>
          </p:nvPr>
        </p:nvSpPr>
        <p:spPr/>
        <p:txBody>
          <a:bodyPr/>
          <a:lstStyle/>
          <a:p>
            <a:fld id="{B5A6190F-3A0D-4457-A83D-CF82DA595C27}"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5A6190F-3A0D-4457-A83D-CF82DA595C27}"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05A9FCCA-E446-43AC-900A-6EA0A99970CC}" type="datetimeFigureOut">
              <a:rPr lang="en-US" smtClean="0"/>
              <a:t>5/8/2021</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057400"/>
            <a:ext cx="8229600" cy="1143000"/>
          </a:xfrm>
        </p:spPr>
        <p:txBody>
          <a:bodyPr anchor="ctr">
            <a:noAutofit/>
          </a:bodyPr>
          <a:lstStyle/>
          <a:p>
            <a:pPr algn="ctr">
              <a:spcAft>
                <a:spcPts val="1800"/>
              </a:spcAft>
            </a:pPr>
            <a:r>
              <a:rPr lang="en-US" sz="3600" dirty="0" smtClean="0"/>
              <a:t>Final Year Project Presentation</a:t>
            </a:r>
            <a:br>
              <a:rPr lang="en-US" sz="3600" dirty="0" smtClean="0"/>
            </a:br>
            <a:r>
              <a:rPr lang="en-US" sz="2400" dirty="0" smtClean="0"/>
              <a:t>on</a:t>
            </a:r>
            <a:br>
              <a:rPr lang="en-US" sz="2400" dirty="0" smtClean="0"/>
            </a:br>
            <a:r>
              <a:rPr lang="en-US" sz="4400" b="1" dirty="0" smtClean="0"/>
              <a:t>Activity Tracker Using Python</a:t>
            </a:r>
            <a:endParaRPr lang="en-US" sz="4400" dirty="0"/>
          </a:p>
        </p:txBody>
      </p:sp>
      <p:pic>
        <p:nvPicPr>
          <p:cNvPr id="2050" name="Picture 2" descr="C:\Users\ASUS\Desktop\b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693" y="76200"/>
            <a:ext cx="1598614" cy="16058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365122" y="3886200"/>
            <a:ext cx="4413749" cy="523220"/>
          </a:xfrm>
          <a:prstGeom prst="rect">
            <a:avLst/>
          </a:prstGeom>
          <a:noFill/>
        </p:spPr>
        <p:txBody>
          <a:bodyPr wrap="square" rtlCol="0">
            <a:spAutoFit/>
          </a:bodyPr>
          <a:lstStyle/>
          <a:p>
            <a:pPr algn="ctr"/>
            <a:r>
              <a:rPr lang="en-US" sz="2800" dirty="0" smtClean="0"/>
              <a:t>Under The Guidance Of </a:t>
            </a:r>
            <a:endParaRPr lang="en-US" sz="2800" dirty="0"/>
          </a:p>
        </p:txBody>
      </p:sp>
      <p:sp>
        <p:nvSpPr>
          <p:cNvPr id="8" name="TextBox 7"/>
          <p:cNvSpPr txBox="1"/>
          <p:nvPr/>
        </p:nvSpPr>
        <p:spPr>
          <a:xfrm>
            <a:off x="2565334" y="4613165"/>
            <a:ext cx="3984570" cy="677108"/>
          </a:xfrm>
          <a:prstGeom prst="rect">
            <a:avLst/>
          </a:prstGeom>
          <a:noFill/>
        </p:spPr>
        <p:txBody>
          <a:bodyPr wrap="square" rtlCol="0">
            <a:spAutoFit/>
          </a:bodyPr>
          <a:lstStyle/>
          <a:p>
            <a:pPr algn="ctr"/>
            <a:r>
              <a:rPr lang="en-US" sz="2000" b="1" dirty="0" smtClean="0"/>
              <a:t>Mrs. </a:t>
            </a:r>
            <a:r>
              <a:rPr lang="en-US" sz="2000" b="1" dirty="0" err="1" smtClean="0"/>
              <a:t>Aparna</a:t>
            </a:r>
            <a:r>
              <a:rPr lang="en-US" sz="2000" b="1" dirty="0" smtClean="0"/>
              <a:t> </a:t>
            </a:r>
            <a:r>
              <a:rPr lang="en-US" sz="2000" b="1" dirty="0" err="1" smtClean="0"/>
              <a:t>Shukla</a:t>
            </a:r>
            <a:r>
              <a:rPr lang="en-US" sz="2000" b="1" dirty="0" smtClean="0"/>
              <a:t> </a:t>
            </a:r>
          </a:p>
          <a:p>
            <a:pPr algn="ctr"/>
            <a:r>
              <a:rPr lang="en-US" dirty="0" smtClean="0"/>
              <a:t>Birla Institute Of Technology, Ranchi</a:t>
            </a:r>
            <a:endParaRPr lang="en-US" dirty="0"/>
          </a:p>
        </p:txBody>
      </p:sp>
    </p:spTree>
    <p:extLst>
      <p:ext uri="{BB962C8B-B14F-4D97-AF65-F5344CB8AC3E}">
        <p14:creationId xmlns:p14="http://schemas.microsoft.com/office/powerpoint/2010/main" val="162586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ircle(in)">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 calcmode="lin" valueType="num">
                                      <p:cBhvr>
                                        <p:cTn id="2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8">
                                            <p:txEl>
                                              <p:pRg st="0" end="0"/>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 calcmode="lin" valueType="num">
                                      <p:cBhvr>
                                        <p:cTn id="31"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3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20000" cy="6172200"/>
          </a:xfrm>
        </p:spPr>
        <p:txBody>
          <a:bodyPr>
            <a:normAutofit/>
          </a:bodyPr>
          <a:lstStyle/>
          <a:p>
            <a:pPr lvl="0"/>
            <a:endParaRPr lang="en-US" dirty="0"/>
          </a:p>
          <a:p>
            <a:r>
              <a:rPr lang="en-US" b="1" dirty="0"/>
              <a:t>Random Module </a:t>
            </a:r>
            <a:r>
              <a:rPr lang="en-US" dirty="0" smtClean="0"/>
              <a:t>:</a:t>
            </a:r>
          </a:p>
          <a:p>
            <a:endParaRPr lang="en-US" dirty="0"/>
          </a:p>
          <a:p>
            <a:endParaRPr lang="en-US" dirty="0" smtClean="0"/>
          </a:p>
          <a:p>
            <a:endParaRPr lang="en-US" dirty="0"/>
          </a:p>
          <a:p>
            <a:pPr lvl="0"/>
            <a:r>
              <a:rPr lang="en-US" b="1" dirty="0" err="1"/>
              <a:t>Numpy</a:t>
            </a:r>
            <a:r>
              <a:rPr lang="en-US" b="1" dirty="0"/>
              <a:t> module :</a:t>
            </a:r>
            <a:endParaRPr lang="en-US" dirty="0"/>
          </a:p>
          <a:p>
            <a:endParaRPr lang="en-US" dirty="0" smtClean="0"/>
          </a:p>
          <a:p>
            <a:endParaRPr lang="en-US" dirty="0"/>
          </a:p>
          <a:p>
            <a:endParaRPr lang="en-US" dirty="0" smtClean="0"/>
          </a:p>
          <a:p>
            <a:endParaRPr lang="en-US" dirty="0"/>
          </a:p>
          <a:p>
            <a:pPr lvl="0"/>
            <a:r>
              <a:rPr lang="en-US" b="1" dirty="0" err="1" smtClean="0"/>
              <a:t>Shutil</a:t>
            </a:r>
            <a:r>
              <a:rPr lang="en-US" b="1" dirty="0" smtClean="0"/>
              <a:t> </a:t>
            </a:r>
            <a:r>
              <a:rPr lang="en-US" b="1" dirty="0"/>
              <a:t>module :</a:t>
            </a:r>
            <a:endParaRPr lang="en-US" dirty="0"/>
          </a:p>
          <a:p>
            <a:endParaRPr lang="en-US" dirty="0"/>
          </a:p>
          <a:p>
            <a:pPr lvl="0"/>
            <a:endParaRPr lang="en-US" dirty="0" smtClean="0"/>
          </a:p>
          <a:p>
            <a:pPr lvl="0"/>
            <a:endParaRPr lang="en-US" dirty="0"/>
          </a:p>
          <a:p>
            <a:pPr lvl="0"/>
            <a:endParaRPr lang="en-US" dirty="0" smtClean="0"/>
          </a:p>
          <a:p>
            <a:pPr lvl="0"/>
            <a:endParaRPr lang="en-US" dirty="0"/>
          </a:p>
        </p:txBody>
      </p:sp>
      <p:pic>
        <p:nvPicPr>
          <p:cNvPr id="8195" name="Picture 3" descr="C:\Users\ASUS\Desktop\num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133600"/>
            <a:ext cx="2133600" cy="10941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ASUS\Desktop\shut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0275" y="4038600"/>
            <a:ext cx="2133600" cy="10941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SUS\Desktop\rando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81000"/>
            <a:ext cx="2133600" cy="109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2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wipe(down)">
                                      <p:cBhvr>
                                        <p:cTn id="17" dur="5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95"/>
                                        </p:tgtEl>
                                        <p:attrNameLst>
                                          <p:attrName>style.visibility</p:attrName>
                                        </p:attrNameLst>
                                      </p:cBhvr>
                                      <p:to>
                                        <p:strVal val="visible"/>
                                      </p:to>
                                    </p:set>
                                    <p:animEffect transition="in" filter="fade">
                                      <p:cBhvr>
                                        <p:cTn id="27" dur="1000"/>
                                        <p:tgtEl>
                                          <p:spTgt spid="8195"/>
                                        </p:tgtEl>
                                      </p:cBhvr>
                                    </p:animEffect>
                                    <p:anim calcmode="lin" valueType="num">
                                      <p:cBhvr>
                                        <p:cTn id="28" dur="1000" fill="hold"/>
                                        <p:tgtEl>
                                          <p:spTgt spid="8195"/>
                                        </p:tgtEl>
                                        <p:attrNameLst>
                                          <p:attrName>ppt_x</p:attrName>
                                        </p:attrNameLst>
                                      </p:cBhvr>
                                      <p:tavLst>
                                        <p:tav tm="0">
                                          <p:val>
                                            <p:strVal val="#ppt_x"/>
                                          </p:val>
                                        </p:tav>
                                        <p:tav tm="100000">
                                          <p:val>
                                            <p:strVal val="#ppt_x"/>
                                          </p:val>
                                        </p:tav>
                                      </p:tavLst>
                                    </p:anim>
                                    <p:anim calcmode="lin" valueType="num">
                                      <p:cBhvr>
                                        <p:cTn id="29" dur="1000" fill="hold"/>
                                        <p:tgtEl>
                                          <p:spTgt spid="819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96"/>
                                        </p:tgtEl>
                                        <p:attrNameLst>
                                          <p:attrName>style.visibility</p:attrName>
                                        </p:attrNameLst>
                                      </p:cBhvr>
                                      <p:to>
                                        <p:strVal val="visible"/>
                                      </p:to>
                                    </p:set>
                                    <p:animEffect transition="in" filter="fade">
                                      <p:cBhvr>
                                        <p:cTn id="32" dur="1000"/>
                                        <p:tgtEl>
                                          <p:spTgt spid="8196"/>
                                        </p:tgtEl>
                                      </p:cBhvr>
                                    </p:animEffect>
                                    <p:anim calcmode="lin" valueType="num">
                                      <p:cBhvr>
                                        <p:cTn id="33" dur="1000" fill="hold"/>
                                        <p:tgtEl>
                                          <p:spTgt spid="8196"/>
                                        </p:tgtEl>
                                        <p:attrNameLst>
                                          <p:attrName>ppt_x</p:attrName>
                                        </p:attrNameLst>
                                      </p:cBhvr>
                                      <p:tavLst>
                                        <p:tav tm="0">
                                          <p:val>
                                            <p:strVal val="#ppt_x"/>
                                          </p:val>
                                        </p:tav>
                                        <p:tav tm="100000">
                                          <p:val>
                                            <p:strVal val="#ppt_x"/>
                                          </p:val>
                                        </p:tav>
                                      </p:tavLst>
                                    </p:anim>
                                    <p:anim calcmode="lin" valueType="num">
                                      <p:cBhvr>
                                        <p:cTn id="34"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620000" cy="609600"/>
          </a:xfrm>
        </p:spPr>
        <p:txBody>
          <a:bodyPr>
            <a:normAutofit fontScale="90000"/>
          </a:bodyPr>
          <a:lstStyle/>
          <a:p>
            <a:r>
              <a:rPr lang="en-US" sz="3600" b="1" dirty="0" smtClean="0"/>
              <a:t>HOG Algorithm For Face </a:t>
            </a:r>
            <a:r>
              <a:rPr lang="en-US" sz="3600" b="1" dirty="0"/>
              <a:t>Recognition</a:t>
            </a:r>
            <a:r>
              <a:rPr lang="en-US" sz="3600" dirty="0"/>
              <a:t/>
            </a:r>
            <a:br>
              <a:rPr lang="en-US" sz="3600" dirty="0"/>
            </a:br>
            <a:endParaRPr lang="en-US" sz="3600" dirty="0"/>
          </a:p>
        </p:txBody>
      </p:sp>
      <p:sp>
        <p:nvSpPr>
          <p:cNvPr id="3" name="Content Placeholder 2"/>
          <p:cNvSpPr>
            <a:spLocks noGrp="1"/>
          </p:cNvSpPr>
          <p:nvPr>
            <p:ph idx="1"/>
          </p:nvPr>
        </p:nvSpPr>
        <p:spPr>
          <a:xfrm>
            <a:off x="457200" y="685800"/>
            <a:ext cx="7620000" cy="5715000"/>
          </a:xfrm>
        </p:spPr>
        <p:txBody>
          <a:bodyPr>
            <a:normAutofit/>
          </a:bodyPr>
          <a:lstStyle/>
          <a:p>
            <a:pPr marL="114300" indent="0">
              <a:buNone/>
            </a:pPr>
            <a:endParaRPr lang="en-US" dirty="0" smtClean="0"/>
          </a:p>
          <a:p>
            <a:r>
              <a:rPr lang="en-US" dirty="0" smtClean="0"/>
              <a:t>The </a:t>
            </a:r>
            <a:r>
              <a:rPr lang="en-US" dirty="0"/>
              <a:t>recognition of a face in a video sequence is split into three primary tasks: Face Detection, Face Prediction, and Face Tracking. </a:t>
            </a:r>
            <a:endParaRPr lang="en-US" dirty="0" smtClean="0"/>
          </a:p>
          <a:p>
            <a:endParaRPr lang="en-US" dirty="0" smtClean="0"/>
          </a:p>
          <a:p>
            <a:r>
              <a:rPr lang="en-US" dirty="0" smtClean="0"/>
              <a:t>The </a:t>
            </a:r>
            <a:r>
              <a:rPr lang="en-US" dirty="0"/>
              <a:t>tasks performed in the Face Capture program are performed during face recognition as well. To recognize the face obtained, a vector of HOG features of the face is extracted. </a:t>
            </a:r>
            <a:endParaRPr lang="en-US" dirty="0" smtClean="0"/>
          </a:p>
          <a:p>
            <a:endParaRPr lang="en-US" dirty="0" smtClean="0"/>
          </a:p>
          <a:p>
            <a:r>
              <a:rPr lang="en-US" dirty="0" smtClean="0"/>
              <a:t>This </a:t>
            </a:r>
            <a:r>
              <a:rPr lang="en-US" dirty="0"/>
              <a:t>vector is then used in the SVM model to determine a matching score for the input vector with each of the labels. The SVM returns the label with the maximum score, which represents the confidence to the closest match within the trained face data.</a:t>
            </a:r>
          </a:p>
          <a:p>
            <a:endParaRPr lang="en-US" dirty="0"/>
          </a:p>
        </p:txBody>
      </p:sp>
    </p:spTree>
    <p:extLst>
      <p:ext uri="{BB962C8B-B14F-4D97-AF65-F5344CB8AC3E}">
        <p14:creationId xmlns:p14="http://schemas.microsoft.com/office/powerpoint/2010/main" val="373855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620000" cy="6019800"/>
          </a:xfrm>
        </p:spPr>
        <p:txBody>
          <a:bodyPr/>
          <a:lstStyle/>
          <a:p>
            <a:r>
              <a:rPr lang="en-US" dirty="0"/>
              <a:t>The task of calculating matching scores is exceptionally heavy to compute. Hence, once detected and identified, the labeled face in an image needs to be tracked to reduce the computation in future frames until the face eventually disappears from the video</a:t>
            </a:r>
            <a:r>
              <a:rPr lang="en-US"/>
              <a:t>. </a:t>
            </a:r>
            <a:endParaRPr lang="en-US" dirty="0"/>
          </a:p>
        </p:txBody>
      </p:sp>
    </p:spTree>
    <p:extLst>
      <p:ext uri="{BB962C8B-B14F-4D97-AF65-F5344CB8AC3E}">
        <p14:creationId xmlns:p14="http://schemas.microsoft.com/office/powerpoint/2010/main" val="417834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745927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4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circle(in)">
                                      <p:cBhvr>
                                        <p:cTn id="12"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Work</a:t>
            </a:r>
            <a:r>
              <a:rPr lang="en-US" sz="4400" dirty="0" smtClean="0"/>
              <a:t> </a:t>
            </a:r>
            <a:r>
              <a:rPr lang="en-US" sz="4400" dirty="0" smtClean="0"/>
              <a:t>Flow </a:t>
            </a:r>
            <a:r>
              <a:rPr lang="en-US" sz="4400" dirty="0" smtClean="0"/>
              <a:t>Diagram Of proposed System</a:t>
            </a:r>
            <a:endParaRPr lang="en-US" sz="4400" dirty="0"/>
          </a:p>
        </p:txBody>
      </p:sp>
      <p:pic>
        <p:nvPicPr>
          <p:cNvPr id="11" name="Picture 4" descr="C:\Users\ASUS\Downloads\image (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0866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8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Proposed System </a:t>
            </a:r>
            <a:endParaRPr lang="en-US" dirty="0"/>
          </a:p>
        </p:txBody>
      </p:sp>
      <p:pic>
        <p:nvPicPr>
          <p:cNvPr id="4" name="Final Project Video.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752600"/>
            <a:ext cx="7618413" cy="4254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445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1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normAutofit lnSpcReduction="10000"/>
          </a:bodyPr>
          <a:lstStyle/>
          <a:p>
            <a:r>
              <a:rPr lang="en-US" dirty="0" smtClean="0"/>
              <a:t>The User cannot trick the </a:t>
            </a:r>
            <a:r>
              <a:rPr lang="en-US" dirty="0" err="1" smtClean="0"/>
              <a:t>organisation</a:t>
            </a:r>
            <a:r>
              <a:rPr lang="en-US" dirty="0" smtClean="0"/>
              <a:t> .</a:t>
            </a:r>
          </a:p>
          <a:p>
            <a:endParaRPr lang="en-US" dirty="0"/>
          </a:p>
          <a:p>
            <a:endParaRPr lang="en-US" dirty="0" smtClean="0"/>
          </a:p>
          <a:p>
            <a:endParaRPr lang="en-US" dirty="0" smtClean="0"/>
          </a:p>
          <a:p>
            <a:endParaRPr lang="en-US" dirty="0"/>
          </a:p>
          <a:p>
            <a:r>
              <a:rPr lang="en-US" dirty="0" smtClean="0"/>
              <a:t>The work </a:t>
            </a:r>
            <a:r>
              <a:rPr lang="en-US" dirty="0" err="1" smtClean="0"/>
              <a:t>efficiancy</a:t>
            </a:r>
            <a:r>
              <a:rPr lang="en-US" dirty="0" smtClean="0"/>
              <a:t> is increased. </a:t>
            </a:r>
          </a:p>
          <a:p>
            <a:endParaRPr lang="en-US" dirty="0"/>
          </a:p>
          <a:p>
            <a:endParaRPr lang="en-US" dirty="0" smtClean="0"/>
          </a:p>
          <a:p>
            <a:endParaRPr lang="en-US" dirty="0"/>
          </a:p>
          <a:p>
            <a:pPr marL="114300" indent="0">
              <a:buNone/>
            </a:pPr>
            <a:endParaRPr lang="en-US" dirty="0" smtClean="0"/>
          </a:p>
          <a:p>
            <a:r>
              <a:rPr lang="en-US" dirty="0" smtClean="0"/>
              <a:t>Potential of an individual is correctly </a:t>
            </a:r>
          </a:p>
          <a:p>
            <a:pPr marL="114300" indent="0">
              <a:buNone/>
            </a:pPr>
            <a:r>
              <a:rPr lang="en-US" dirty="0" smtClean="0"/>
              <a:t>    determined.</a:t>
            </a:r>
          </a:p>
          <a:p>
            <a:endParaRPr lang="en-US" dirty="0"/>
          </a:p>
        </p:txBody>
      </p:sp>
      <p:pic>
        <p:nvPicPr>
          <p:cNvPr id="1026" name="Picture 2" descr="C:\Users\ASUS\Desktop\proim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0300" y="1066800"/>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SUS\Desktop\proimg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648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SUS\Desktop\proi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67000"/>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86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500"/>
                                  </p:stCondLst>
                                  <p:childTnLst>
                                    <p:set>
                                      <p:cBhvr>
                                        <p:cTn id="18" dur="1" fill="hold">
                                          <p:stCondLst>
                                            <p:cond delay="0"/>
                                          </p:stCondLst>
                                        </p:cTn>
                                        <p:tgtEl>
                                          <p:spTgt spid="1026"/>
                                        </p:tgtEl>
                                        <p:attrNameLst>
                                          <p:attrName>style.visibility</p:attrName>
                                        </p:attrNameLst>
                                      </p:cBhvr>
                                      <p:to>
                                        <p:strVal val="visible"/>
                                      </p:to>
                                    </p:set>
                                    <p:animEffect transition="in" filter="barn(inVertical)">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5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500"/>
                                  </p:stCondLst>
                                  <p:childTnLst>
                                    <p:set>
                                      <p:cBhvr>
                                        <p:cTn id="30" dur="1" fill="hold">
                                          <p:stCondLst>
                                            <p:cond delay="0"/>
                                          </p:stCondLst>
                                        </p:cTn>
                                        <p:tgtEl>
                                          <p:spTgt spid="1028"/>
                                        </p:tgtEl>
                                        <p:attrNameLst>
                                          <p:attrName>style.visibility</p:attrName>
                                        </p:attrNameLst>
                                      </p:cBhvr>
                                      <p:to>
                                        <p:strVal val="visible"/>
                                      </p:to>
                                    </p:set>
                                    <p:animEffect transition="in" filter="barn(inVertical)">
                                      <p:cBhvr>
                                        <p:cTn id="31" dur="500"/>
                                        <p:tgtEl>
                                          <p:spTgt spid="102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50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1000"/>
                                        <p:tgtEl>
                                          <p:spTgt spid="3">
                                            <p:txEl>
                                              <p:pRg st="10" end="10"/>
                                            </p:txEl>
                                          </p:spTgt>
                                        </p:tgtEl>
                                      </p:cBhvr>
                                    </p:animEffect>
                                    <p:anim calcmode="lin" valueType="num">
                                      <p:cBhvr>
                                        <p:cTn id="3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1000"/>
                                        <p:tgtEl>
                                          <p:spTgt spid="3">
                                            <p:txEl>
                                              <p:pRg st="11" end="11"/>
                                            </p:txEl>
                                          </p:spTgt>
                                        </p:tgtEl>
                                      </p:cBhvr>
                                    </p:animEffect>
                                    <p:anim calcmode="lin" valueType="num">
                                      <p:cBhvr>
                                        <p:cTn id="4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500"/>
                                  </p:stCondLst>
                                  <p:childTnLst>
                                    <p:set>
                                      <p:cBhvr>
                                        <p:cTn id="47" dur="1" fill="hold">
                                          <p:stCondLst>
                                            <p:cond delay="0"/>
                                          </p:stCondLst>
                                        </p:cTn>
                                        <p:tgtEl>
                                          <p:spTgt spid="1027"/>
                                        </p:tgtEl>
                                        <p:attrNameLst>
                                          <p:attrName>style.visibility</p:attrName>
                                        </p:attrNameLst>
                                      </p:cBhvr>
                                      <p:to>
                                        <p:strVal val="visible"/>
                                      </p:to>
                                    </p:set>
                                    <p:animEffect transition="in" filter="barn(inVertical)">
                                      <p:cBhvr>
                                        <p:cTn id="48"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It is restricted to single user </a:t>
            </a:r>
          </a:p>
          <a:p>
            <a:pPr marL="114300" indent="0">
              <a:buNone/>
            </a:pPr>
            <a:r>
              <a:rPr lang="en-US" dirty="0"/>
              <a:t> </a:t>
            </a:r>
            <a:r>
              <a:rPr lang="en-US" dirty="0" smtClean="0"/>
              <a:t>   functioning.</a:t>
            </a:r>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r>
              <a:rPr lang="en-US" dirty="0" smtClean="0"/>
              <a:t>During its run , As it uses the camera</a:t>
            </a:r>
          </a:p>
          <a:p>
            <a:pPr marL="114300" indent="0">
              <a:buNone/>
            </a:pPr>
            <a:r>
              <a:rPr lang="en-US" dirty="0" smtClean="0"/>
              <a:t>    the camera may not open for some</a:t>
            </a:r>
          </a:p>
          <a:p>
            <a:pPr marL="114300" indent="0">
              <a:buNone/>
            </a:pPr>
            <a:r>
              <a:rPr lang="en-US" dirty="0" smtClean="0"/>
              <a:t>    Other applications.</a:t>
            </a:r>
          </a:p>
        </p:txBody>
      </p:sp>
      <p:pic>
        <p:nvPicPr>
          <p:cNvPr id="2050" name="Picture 2" descr="C:\Users\ASUS\Desktop\projimg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1507" y="762000"/>
            <a:ext cx="1795462" cy="179546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SUS\Desktop\projim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6769" y="4267200"/>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94435" y="1198066"/>
            <a:ext cx="692165" cy="461665"/>
          </a:xfrm>
          <a:prstGeom prst="rect">
            <a:avLst/>
          </a:prstGeom>
          <a:noFill/>
        </p:spPr>
        <p:txBody>
          <a:bodyPr wrap="square" rtlCol="0">
            <a:spAutoFit/>
          </a:bodyPr>
          <a:lstStyle/>
          <a:p>
            <a:r>
              <a:rPr lang="en-US" sz="2400" b="1" dirty="0" smtClean="0">
                <a:solidFill>
                  <a:schemeClr val="bg1"/>
                </a:solidFill>
                <a:latin typeface="Arial Black" pitchFamily="34" charset="0"/>
              </a:rPr>
              <a:t>1</a:t>
            </a:r>
            <a:endParaRPr lang="en-US" sz="2400" b="1" dirty="0">
              <a:solidFill>
                <a:schemeClr val="bg1"/>
              </a:solidFill>
              <a:latin typeface="Arial Black" pitchFamily="34" charset="0"/>
            </a:endParaRPr>
          </a:p>
        </p:txBody>
      </p:sp>
    </p:spTree>
    <p:extLst>
      <p:ext uri="{BB962C8B-B14F-4D97-AF65-F5344CB8AC3E}">
        <p14:creationId xmlns:p14="http://schemas.microsoft.com/office/powerpoint/2010/main" val="414657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500"/>
                                  </p:stCondLst>
                                  <p:childTnLst>
                                    <p:set>
                                      <p:cBhvr>
                                        <p:cTn id="26" dur="1" fill="hold">
                                          <p:stCondLst>
                                            <p:cond delay="0"/>
                                          </p:stCondLst>
                                        </p:cTn>
                                        <p:tgtEl>
                                          <p:spTgt spid="2050"/>
                                        </p:tgtEl>
                                        <p:attrNameLst>
                                          <p:attrName>style.visibility</p:attrName>
                                        </p:attrNameLst>
                                      </p:cBhvr>
                                      <p:to>
                                        <p:strVal val="visible"/>
                                      </p:to>
                                    </p:set>
                                    <p:animEffect transition="in" filter="circle(in)">
                                      <p:cBhvr>
                                        <p:cTn id="27" dur="20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50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anim calcmode="lin" valueType="num">
                                      <p:cBhvr>
                                        <p:cTn id="3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50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anim calcmode="lin" valueType="num">
                                      <p:cBhvr>
                                        <p:cTn id="3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anim calcmode="lin" valueType="num">
                                      <p:cBhvr>
                                        <p:cTn id="4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500"/>
                                  </p:stCondLst>
                                  <p:childTnLst>
                                    <p:set>
                                      <p:cBhvr>
                                        <p:cTn id="48" dur="1" fill="hold">
                                          <p:stCondLst>
                                            <p:cond delay="0"/>
                                          </p:stCondLst>
                                        </p:cTn>
                                        <p:tgtEl>
                                          <p:spTgt spid="2051"/>
                                        </p:tgtEl>
                                        <p:attrNameLst>
                                          <p:attrName>style.visibility</p:attrName>
                                        </p:attrNameLst>
                                      </p:cBhvr>
                                      <p:to>
                                        <p:strVal val="visible"/>
                                      </p:to>
                                    </p:set>
                                    <p:animEffect transition="in" filter="circle(in)">
                                      <p:cBhvr>
                                        <p:cTn id="49"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57200" y="1295400"/>
            <a:ext cx="7620000" cy="5334000"/>
          </a:xfrm>
        </p:spPr>
        <p:txBody>
          <a:bodyPr>
            <a:normAutofit/>
          </a:bodyPr>
          <a:lstStyle/>
          <a:p>
            <a:r>
              <a:rPr lang="en-US" dirty="0" smtClean="0"/>
              <a:t>Our project is a Machine Learning based Activity tracker using python programming. </a:t>
            </a:r>
          </a:p>
          <a:p>
            <a:endParaRPr lang="en-US" dirty="0" smtClean="0"/>
          </a:p>
          <a:p>
            <a:r>
              <a:rPr lang="en-US" dirty="0" smtClean="0"/>
              <a:t>Our project is useful for various Industrial organizations and also educational institutes.</a:t>
            </a:r>
          </a:p>
          <a:p>
            <a:endParaRPr lang="en-US" dirty="0"/>
          </a:p>
          <a:p>
            <a:r>
              <a:rPr lang="en-US" dirty="0" smtClean="0"/>
              <a:t>We Learned a lot about Python programming and its use in Machine Learning.</a:t>
            </a:r>
          </a:p>
          <a:p>
            <a:endParaRPr lang="en-US" dirty="0"/>
          </a:p>
          <a:p>
            <a:r>
              <a:rPr lang="en-US" dirty="0" smtClean="0"/>
              <a:t>We learned a lot about Python’s various modules, libraries and their uses in making real-life applications.</a:t>
            </a:r>
          </a:p>
          <a:p>
            <a:endParaRPr lang="en-US" dirty="0"/>
          </a:p>
          <a:p>
            <a:r>
              <a:rPr lang="en-US" dirty="0" smtClean="0"/>
              <a:t>We learned about how HOG algorithm can be used for detection and recognition.</a:t>
            </a:r>
          </a:p>
          <a:p>
            <a:endParaRPr lang="en-US" dirty="0"/>
          </a:p>
          <a:p>
            <a:endParaRPr lang="en-US" dirty="0"/>
          </a:p>
        </p:txBody>
      </p:sp>
    </p:spTree>
    <p:extLst>
      <p:ext uri="{BB962C8B-B14F-4D97-AF65-F5344CB8AC3E}">
        <p14:creationId xmlns:p14="http://schemas.microsoft.com/office/powerpoint/2010/main" val="34685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a:t>
            </a:r>
            <a:endParaRPr lang="en-US" dirty="0"/>
          </a:p>
        </p:txBody>
      </p:sp>
      <p:sp>
        <p:nvSpPr>
          <p:cNvPr id="3" name="Content Placeholder 2"/>
          <p:cNvSpPr>
            <a:spLocks noGrp="1"/>
          </p:cNvSpPr>
          <p:nvPr>
            <p:ph idx="1"/>
          </p:nvPr>
        </p:nvSpPr>
        <p:spPr/>
        <p:txBody>
          <a:bodyPr/>
          <a:lstStyle/>
          <a:p>
            <a:r>
              <a:rPr lang="en-US" sz="1800" b="1" dirty="0" smtClean="0">
                <a:solidFill>
                  <a:schemeClr val="accent3">
                    <a:lumMod val="75000"/>
                  </a:schemeClr>
                </a:solidFill>
              </a:rPr>
              <a:t>Geeks For Geeks</a:t>
            </a:r>
          </a:p>
          <a:p>
            <a:endParaRPr lang="en-US" dirty="0"/>
          </a:p>
          <a:p>
            <a:endParaRPr lang="en-US" dirty="0" smtClean="0"/>
          </a:p>
          <a:p>
            <a:endParaRPr lang="en-US" dirty="0"/>
          </a:p>
          <a:p>
            <a:endParaRPr lang="en-US" dirty="0" smtClean="0"/>
          </a:p>
          <a:p>
            <a:endParaRPr lang="en-US" dirty="0"/>
          </a:p>
          <a:p>
            <a:r>
              <a:rPr lang="en-US" sz="1800" b="1" dirty="0" smtClean="0">
                <a:solidFill>
                  <a:schemeClr val="accent3">
                    <a:lumMod val="75000"/>
                  </a:schemeClr>
                </a:solidFill>
              </a:rPr>
              <a:t>YouTube</a:t>
            </a:r>
            <a:r>
              <a:rPr lang="en-US" dirty="0" smtClean="0"/>
              <a:t> </a:t>
            </a:r>
            <a:endParaRPr lang="en-US" dirty="0"/>
          </a:p>
        </p:txBody>
      </p:sp>
      <p:pic>
        <p:nvPicPr>
          <p:cNvPr id="3075" name="Picture 3" descr="C:\Users\ASUS\Desktop\projimg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220980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SUS\Desktop\projimg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5922" y="4267200"/>
            <a:ext cx="1247955" cy="12479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53000" y="2596634"/>
            <a:ext cx="2895601" cy="338554"/>
          </a:xfrm>
          <a:prstGeom prst="rect">
            <a:avLst/>
          </a:prstGeom>
          <a:noFill/>
        </p:spPr>
        <p:txBody>
          <a:bodyPr wrap="none" rtlCol="0">
            <a:spAutoFit/>
          </a:bodyPr>
          <a:lstStyle/>
          <a:p>
            <a:r>
              <a:rPr lang="en-US" sz="1600" dirty="0">
                <a:solidFill>
                  <a:srgbClr val="0070C0"/>
                </a:solidFill>
              </a:rPr>
              <a:t>https://www.geeksforgeeks.org/</a:t>
            </a:r>
          </a:p>
        </p:txBody>
      </p:sp>
      <p:sp>
        <p:nvSpPr>
          <p:cNvPr id="5" name="TextBox 4"/>
          <p:cNvSpPr txBox="1"/>
          <p:nvPr/>
        </p:nvSpPr>
        <p:spPr>
          <a:xfrm>
            <a:off x="5262148" y="4996934"/>
            <a:ext cx="2478243" cy="338554"/>
          </a:xfrm>
          <a:prstGeom prst="rect">
            <a:avLst/>
          </a:prstGeom>
          <a:noFill/>
        </p:spPr>
        <p:txBody>
          <a:bodyPr wrap="none" rtlCol="0">
            <a:spAutoFit/>
          </a:bodyPr>
          <a:lstStyle/>
          <a:p>
            <a:r>
              <a:rPr lang="en-US" sz="1600" dirty="0">
                <a:solidFill>
                  <a:srgbClr val="0070C0"/>
                </a:solidFill>
              </a:rPr>
              <a:t>https://www.youtube.com/</a:t>
            </a:r>
          </a:p>
        </p:txBody>
      </p:sp>
    </p:spTree>
    <p:extLst>
      <p:ext uri="{BB962C8B-B14F-4D97-AF65-F5344CB8AC3E}">
        <p14:creationId xmlns:p14="http://schemas.microsoft.com/office/powerpoint/2010/main" val="395232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Effect transition="in" filter="barn(inVertical)">
                                      <p:cBhvr>
                                        <p:cTn id="19" dur="500"/>
                                        <p:tgtEl>
                                          <p:spTgt spid="307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arn(inVertic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077"/>
                                        </p:tgtEl>
                                        <p:attrNameLst>
                                          <p:attrName>style.visibility</p:attrName>
                                        </p:attrNameLst>
                                      </p:cBhvr>
                                      <p:to>
                                        <p:strVal val="visible"/>
                                      </p:to>
                                    </p:set>
                                    <p:animEffect transition="in" filter="barn(inVertical)">
                                      <p:cBhvr>
                                        <p:cTn id="29" dur="500"/>
                                        <p:tgtEl>
                                          <p:spTgt spid="307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barn(inVertical)">
                                      <p:cBhvr>
                                        <p:cTn id="34" dur="500"/>
                                        <p:tgtEl>
                                          <p:spTgt spid="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Effect transition="in" filter="barn(inVertical)">
                                      <p:cBhvr>
                                        <p:cTn id="3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Presented By : Batch 1</a:t>
            </a:r>
            <a:endParaRPr lang="en-US" dirty="0"/>
          </a:p>
        </p:txBody>
      </p:sp>
      <p:sp>
        <p:nvSpPr>
          <p:cNvPr id="3" name="Content Placeholder 2"/>
          <p:cNvSpPr>
            <a:spLocks noGrp="1"/>
          </p:cNvSpPr>
          <p:nvPr>
            <p:ph idx="1"/>
          </p:nvPr>
        </p:nvSpPr>
        <p:spPr>
          <a:xfrm>
            <a:off x="457200" y="1905000"/>
            <a:ext cx="7772400" cy="3810000"/>
          </a:xfrm>
        </p:spPr>
        <p:txBody>
          <a:bodyPr>
            <a:normAutofit/>
          </a:bodyPr>
          <a:lstStyle/>
          <a:p>
            <a:r>
              <a:rPr lang="en-US" sz="2400" dirty="0" err="1" smtClean="0"/>
              <a:t>Binay</a:t>
            </a:r>
            <a:r>
              <a:rPr lang="en-US" sz="2400" dirty="0" smtClean="0"/>
              <a:t> </a:t>
            </a:r>
            <a:r>
              <a:rPr lang="en-US" sz="2400" dirty="0" err="1" smtClean="0"/>
              <a:t>Asim</a:t>
            </a:r>
            <a:r>
              <a:rPr lang="en-US" sz="2400" dirty="0" smtClean="0"/>
              <a:t> </a:t>
            </a:r>
            <a:r>
              <a:rPr lang="en-US" sz="2400" dirty="0" err="1" smtClean="0"/>
              <a:t>Purty</a:t>
            </a:r>
            <a:r>
              <a:rPr lang="en-US" sz="2400" dirty="0" smtClean="0"/>
              <a:t>  - </a:t>
            </a:r>
            <a:r>
              <a:rPr lang="en-US" sz="2400" b="1" dirty="0" smtClean="0"/>
              <a:t>BCA/40579/18</a:t>
            </a:r>
          </a:p>
          <a:p>
            <a:endParaRPr lang="en-US" sz="2400" dirty="0"/>
          </a:p>
          <a:p>
            <a:r>
              <a:rPr lang="en-US" sz="2400" dirty="0" smtClean="0"/>
              <a:t>Prince Kumar - </a:t>
            </a:r>
            <a:r>
              <a:rPr lang="en-US" sz="2400" b="1" dirty="0" smtClean="0"/>
              <a:t>BCA/40595/18</a:t>
            </a:r>
          </a:p>
          <a:p>
            <a:endParaRPr lang="en-US" sz="2400" dirty="0"/>
          </a:p>
          <a:p>
            <a:r>
              <a:rPr lang="en-US" sz="2400" dirty="0" err="1" smtClean="0"/>
              <a:t>Tirthoraj</a:t>
            </a:r>
            <a:r>
              <a:rPr lang="en-US" sz="2400" dirty="0" smtClean="0"/>
              <a:t> </a:t>
            </a:r>
            <a:r>
              <a:rPr lang="en-US" sz="2400" dirty="0" err="1" smtClean="0"/>
              <a:t>Dasgupta</a:t>
            </a:r>
            <a:r>
              <a:rPr lang="en-US" sz="2400" dirty="0" smtClean="0"/>
              <a:t> - </a:t>
            </a:r>
            <a:r>
              <a:rPr lang="en-US" sz="2400" b="1" dirty="0" smtClean="0"/>
              <a:t>BCA/40606/18</a:t>
            </a:r>
          </a:p>
          <a:p>
            <a:endParaRPr lang="en-US" sz="2400" dirty="0"/>
          </a:p>
          <a:p>
            <a:r>
              <a:rPr lang="en-US" sz="2400" dirty="0" err="1" smtClean="0"/>
              <a:t>Shubham</a:t>
            </a:r>
            <a:r>
              <a:rPr lang="en-US" sz="2400" dirty="0" smtClean="0"/>
              <a:t> Kr. </a:t>
            </a:r>
            <a:r>
              <a:rPr lang="en-US" sz="2400" dirty="0" err="1" smtClean="0"/>
              <a:t>Dutta</a:t>
            </a:r>
            <a:r>
              <a:rPr lang="en-US" sz="2400" dirty="0" smtClean="0"/>
              <a:t> – </a:t>
            </a:r>
            <a:r>
              <a:rPr lang="en-US" sz="2400" b="1" dirty="0" smtClean="0"/>
              <a:t>BCA/40609/18</a:t>
            </a:r>
            <a:endParaRPr lang="en-US" sz="2400" b="1" dirty="0"/>
          </a:p>
        </p:txBody>
      </p:sp>
    </p:spTree>
    <p:extLst>
      <p:ext uri="{BB962C8B-B14F-4D97-AF65-F5344CB8AC3E}">
        <p14:creationId xmlns:p14="http://schemas.microsoft.com/office/powerpoint/2010/main" val="272087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2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25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25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arn(inVertic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7620000" cy="4800600"/>
          </a:xfrm>
        </p:spPr>
        <p:txBody>
          <a:bodyPr>
            <a:normAutofit/>
          </a:bodyPr>
          <a:lstStyle/>
          <a:p>
            <a:pPr marL="114300" indent="0" algn="ctr">
              <a:buNone/>
            </a:pPr>
            <a:endParaRPr lang="en-US" sz="9600" dirty="0" smtClean="0">
              <a:solidFill>
                <a:schemeClr val="accent3">
                  <a:lumMod val="75000"/>
                </a:schemeClr>
              </a:solidFill>
              <a:latin typeface="Algerian" pitchFamily="82" charset="0"/>
            </a:endParaRPr>
          </a:p>
          <a:p>
            <a:pPr marL="114300" indent="0" algn="ctr">
              <a:buNone/>
            </a:pPr>
            <a:r>
              <a:rPr lang="en-US" sz="9600" dirty="0" smtClean="0">
                <a:solidFill>
                  <a:schemeClr val="accent3">
                    <a:lumMod val="75000"/>
                  </a:schemeClr>
                </a:solidFill>
                <a:latin typeface="Algerian" pitchFamily="82" charset="0"/>
              </a:rPr>
              <a:t>Thanks</a:t>
            </a:r>
            <a:endParaRPr lang="en-US" sz="9600" dirty="0">
              <a:solidFill>
                <a:schemeClr val="accent3">
                  <a:lumMod val="75000"/>
                </a:schemeClr>
              </a:solidFill>
              <a:latin typeface="Algerian" pitchFamily="82" charset="0"/>
            </a:endParaRPr>
          </a:p>
        </p:txBody>
      </p:sp>
    </p:spTree>
    <p:extLst>
      <p:ext uri="{BB962C8B-B14F-4D97-AF65-F5344CB8AC3E}">
        <p14:creationId xmlns:p14="http://schemas.microsoft.com/office/powerpoint/2010/main" val="2328210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Objectives :</a:t>
            </a:r>
            <a:endParaRPr lang="en-US" dirty="0"/>
          </a:p>
        </p:txBody>
      </p:sp>
      <p:sp>
        <p:nvSpPr>
          <p:cNvPr id="4" name="Content Placeholder 3"/>
          <p:cNvSpPr>
            <a:spLocks noGrp="1"/>
          </p:cNvSpPr>
          <p:nvPr>
            <p:ph idx="1"/>
          </p:nvPr>
        </p:nvSpPr>
        <p:spPr/>
        <p:txBody>
          <a:bodyPr>
            <a:normAutofit/>
          </a:bodyPr>
          <a:lstStyle/>
          <a:p>
            <a:r>
              <a:rPr lang="en-US" sz="2000" dirty="0" smtClean="0"/>
              <a:t>Introduction </a:t>
            </a:r>
          </a:p>
          <a:p>
            <a:r>
              <a:rPr lang="en-US" sz="2000" dirty="0" smtClean="0"/>
              <a:t>Technical Requirements</a:t>
            </a:r>
          </a:p>
          <a:p>
            <a:pPr lvl="2"/>
            <a:r>
              <a:rPr lang="en-US" sz="2000" dirty="0" smtClean="0"/>
              <a:t>Software Requirements</a:t>
            </a:r>
          </a:p>
          <a:p>
            <a:pPr lvl="2"/>
            <a:r>
              <a:rPr lang="en-US" sz="2000" dirty="0" smtClean="0"/>
              <a:t>Hardware Requirements</a:t>
            </a:r>
          </a:p>
          <a:p>
            <a:r>
              <a:rPr lang="en-US" sz="2000" dirty="0" smtClean="0"/>
              <a:t>Essential Modules </a:t>
            </a:r>
          </a:p>
          <a:p>
            <a:r>
              <a:rPr lang="en-US" sz="2000" dirty="0" smtClean="0"/>
              <a:t>HOG Algorithm For Face Recognition</a:t>
            </a:r>
          </a:p>
          <a:p>
            <a:r>
              <a:rPr lang="en-US" sz="2000" dirty="0" smtClean="0"/>
              <a:t>ER Diagram</a:t>
            </a:r>
          </a:p>
          <a:p>
            <a:r>
              <a:rPr lang="en-US" sz="2000" dirty="0" smtClean="0"/>
              <a:t>User Flow Diagram</a:t>
            </a:r>
          </a:p>
          <a:p>
            <a:r>
              <a:rPr lang="en-US" sz="2000" dirty="0" smtClean="0"/>
              <a:t>Working Of Our Software</a:t>
            </a:r>
          </a:p>
          <a:p>
            <a:r>
              <a:rPr lang="en-US" sz="2000" dirty="0" smtClean="0"/>
              <a:t>Advantages</a:t>
            </a:r>
          </a:p>
          <a:p>
            <a:r>
              <a:rPr lang="en-US" sz="2000" dirty="0" smtClean="0"/>
              <a:t>Limitations</a:t>
            </a:r>
          </a:p>
          <a:p>
            <a:r>
              <a:rPr lang="en-US" sz="2000" dirty="0" smtClean="0"/>
              <a:t>Conclusions</a:t>
            </a:r>
          </a:p>
          <a:p>
            <a:r>
              <a:rPr lang="en-US" sz="2000" dirty="0" smtClean="0"/>
              <a:t>Sources</a:t>
            </a:r>
          </a:p>
          <a:p>
            <a:endParaRPr lang="en-US" dirty="0" smtClean="0"/>
          </a:p>
          <a:p>
            <a:endParaRPr lang="en-US" dirty="0" smtClean="0"/>
          </a:p>
          <a:p>
            <a:pPr lvl="2"/>
            <a:endParaRPr lang="en-US" dirty="0"/>
          </a:p>
          <a:p>
            <a:pPr lvl="2"/>
            <a:endParaRPr lang="en-US" dirty="0" smtClean="0"/>
          </a:p>
          <a:p>
            <a:endParaRPr lang="en-US" dirty="0"/>
          </a:p>
        </p:txBody>
      </p:sp>
    </p:spTree>
    <p:extLst>
      <p:ext uri="{BB962C8B-B14F-4D97-AF65-F5344CB8AC3E}">
        <p14:creationId xmlns:p14="http://schemas.microsoft.com/office/powerpoint/2010/main" val="20840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1000"/>
                                        <p:tgtEl>
                                          <p:spTgt spid="4">
                                            <p:txEl>
                                              <p:pRg st="2" end="2"/>
                                            </p:txEl>
                                          </p:spTgt>
                                        </p:tgtEl>
                                      </p:cBhvr>
                                    </p:animEffect>
                                    <p:anim calcmode="lin" valueType="num">
                                      <p:cBhvr>
                                        <p:cTn id="2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1000"/>
                                        <p:tgtEl>
                                          <p:spTgt spid="4">
                                            <p:txEl>
                                              <p:pRg st="5" end="5"/>
                                            </p:txEl>
                                          </p:spTgt>
                                        </p:tgtEl>
                                      </p:cBhvr>
                                    </p:animEffect>
                                    <p:anim calcmode="lin" valueType="num">
                                      <p:cBhvr>
                                        <p:cTn id="3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1000"/>
                                        <p:tgtEl>
                                          <p:spTgt spid="4">
                                            <p:txEl>
                                              <p:pRg st="6" end="6"/>
                                            </p:txEl>
                                          </p:spTgt>
                                        </p:tgtEl>
                                      </p:cBhvr>
                                    </p:animEffect>
                                    <p:anim calcmode="lin" valueType="num">
                                      <p:cBhvr>
                                        <p:cTn id="4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1000"/>
                                        <p:tgtEl>
                                          <p:spTgt spid="4">
                                            <p:txEl>
                                              <p:pRg st="7" end="7"/>
                                            </p:txEl>
                                          </p:spTgt>
                                        </p:tgtEl>
                                      </p:cBhvr>
                                    </p:animEffect>
                                    <p:anim calcmode="lin" valueType="num">
                                      <p:cBhvr>
                                        <p:cTn id="4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1000"/>
                                        <p:tgtEl>
                                          <p:spTgt spid="4">
                                            <p:txEl>
                                              <p:pRg st="8" end="8"/>
                                            </p:txEl>
                                          </p:spTgt>
                                        </p:tgtEl>
                                      </p:cBhvr>
                                    </p:animEffect>
                                    <p:anim calcmode="lin" valueType="num">
                                      <p:cBhvr>
                                        <p:cTn id="5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
                                            <p:txEl>
                                              <p:pRg st="9" end="9"/>
                                            </p:txEl>
                                          </p:spTgt>
                                        </p:tgtEl>
                                        <p:attrNameLst>
                                          <p:attrName>style.visibility</p:attrName>
                                        </p:attrNameLst>
                                      </p:cBhvr>
                                      <p:to>
                                        <p:strVal val="visible"/>
                                      </p:to>
                                    </p:set>
                                    <p:animEffect transition="in" filter="fade">
                                      <p:cBhvr>
                                        <p:cTn id="58" dur="1000"/>
                                        <p:tgtEl>
                                          <p:spTgt spid="4">
                                            <p:txEl>
                                              <p:pRg st="9" end="9"/>
                                            </p:txEl>
                                          </p:spTgt>
                                        </p:tgtEl>
                                      </p:cBhvr>
                                    </p:animEffect>
                                    <p:anim calcmode="lin" valueType="num">
                                      <p:cBhvr>
                                        <p:cTn id="5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
                                            <p:txEl>
                                              <p:pRg st="10" end="10"/>
                                            </p:txEl>
                                          </p:spTgt>
                                        </p:tgtEl>
                                        <p:attrNameLst>
                                          <p:attrName>style.visibility</p:attrName>
                                        </p:attrNameLst>
                                      </p:cBhvr>
                                      <p:to>
                                        <p:strVal val="visible"/>
                                      </p:to>
                                    </p:set>
                                    <p:animEffect transition="in" filter="fade">
                                      <p:cBhvr>
                                        <p:cTn id="63" dur="1000"/>
                                        <p:tgtEl>
                                          <p:spTgt spid="4">
                                            <p:txEl>
                                              <p:pRg st="10" end="10"/>
                                            </p:txEl>
                                          </p:spTgt>
                                        </p:tgtEl>
                                      </p:cBhvr>
                                    </p:animEffect>
                                    <p:anim calcmode="lin" valueType="num">
                                      <p:cBhvr>
                                        <p:cTn id="64"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4">
                                            <p:txEl>
                                              <p:pRg st="11" end="11"/>
                                            </p:txEl>
                                          </p:spTgt>
                                        </p:tgtEl>
                                        <p:attrNameLst>
                                          <p:attrName>style.visibility</p:attrName>
                                        </p:attrNameLst>
                                      </p:cBhvr>
                                      <p:to>
                                        <p:strVal val="visible"/>
                                      </p:to>
                                    </p:set>
                                    <p:animEffect transition="in" filter="fade">
                                      <p:cBhvr>
                                        <p:cTn id="68" dur="1000"/>
                                        <p:tgtEl>
                                          <p:spTgt spid="4">
                                            <p:txEl>
                                              <p:pRg st="11" end="11"/>
                                            </p:txEl>
                                          </p:spTgt>
                                        </p:tgtEl>
                                      </p:cBhvr>
                                    </p:animEffect>
                                    <p:anim calcmode="lin" valueType="num">
                                      <p:cBhvr>
                                        <p:cTn id="69"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Effect transition="in" filter="fade">
                                      <p:cBhvr>
                                        <p:cTn id="73" dur="1000"/>
                                        <p:tgtEl>
                                          <p:spTgt spid="4">
                                            <p:txEl>
                                              <p:pRg st="12" end="12"/>
                                            </p:txEl>
                                          </p:spTgt>
                                        </p:tgtEl>
                                      </p:cBhvr>
                                    </p:animEffect>
                                    <p:anim calcmode="lin" valueType="num">
                                      <p:cBhvr>
                                        <p:cTn id="74"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our project is all about.</a:t>
            </a:r>
            <a:endParaRPr lang="en-US" dirty="0"/>
          </a:p>
        </p:txBody>
      </p:sp>
      <p:sp>
        <p:nvSpPr>
          <p:cNvPr id="3" name="Content Placeholder 2"/>
          <p:cNvSpPr>
            <a:spLocks noGrp="1"/>
          </p:cNvSpPr>
          <p:nvPr>
            <p:ph idx="1"/>
          </p:nvPr>
        </p:nvSpPr>
        <p:spPr/>
        <p:txBody>
          <a:bodyPr>
            <a:normAutofit/>
          </a:bodyPr>
          <a:lstStyle/>
          <a:p>
            <a:r>
              <a:rPr lang="en-US" dirty="0" smtClean="0"/>
              <a:t>Our Project is a Real time </a:t>
            </a:r>
            <a:r>
              <a:rPr lang="en-US" b="1" dirty="0" smtClean="0"/>
              <a:t>Activity Tracker software</a:t>
            </a:r>
            <a:r>
              <a:rPr lang="en-US" dirty="0" smtClean="0"/>
              <a:t>.</a:t>
            </a:r>
          </a:p>
          <a:p>
            <a:endParaRPr lang="en-US" dirty="0" smtClean="0"/>
          </a:p>
          <a:p>
            <a:r>
              <a:rPr lang="en-US" dirty="0" smtClean="0"/>
              <a:t>The aim of the project is to track the activity of the user.</a:t>
            </a:r>
          </a:p>
          <a:p>
            <a:endParaRPr lang="en-US" dirty="0" smtClean="0"/>
          </a:p>
          <a:p>
            <a:r>
              <a:rPr lang="en-US" dirty="0" smtClean="0"/>
              <a:t>It monitors whether the user who has logged In , is present in his position. </a:t>
            </a:r>
          </a:p>
          <a:p>
            <a:endParaRPr lang="en-US" dirty="0" smtClean="0"/>
          </a:p>
          <a:p>
            <a:r>
              <a:rPr lang="en-US" dirty="0" smtClean="0"/>
              <a:t>It also has a </a:t>
            </a:r>
            <a:r>
              <a:rPr lang="en-US" b="1" dirty="0" smtClean="0"/>
              <a:t>Countdown timer </a:t>
            </a:r>
            <a:r>
              <a:rPr lang="en-US" dirty="0" smtClean="0"/>
              <a:t>for the user which works to show the left working hours.</a:t>
            </a:r>
          </a:p>
        </p:txBody>
      </p:sp>
    </p:spTree>
    <p:extLst>
      <p:ext uri="{BB962C8B-B14F-4D97-AF65-F5344CB8AC3E}">
        <p14:creationId xmlns:p14="http://schemas.microsoft.com/office/powerpoint/2010/main" val="425594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50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50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50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50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7620000" cy="6019800"/>
          </a:xfrm>
        </p:spPr>
        <p:txBody>
          <a:bodyPr>
            <a:normAutofit/>
          </a:bodyPr>
          <a:lstStyle/>
          <a:p>
            <a:r>
              <a:rPr lang="en-US" dirty="0"/>
              <a:t>The software checks for the user availability </a:t>
            </a:r>
            <a:r>
              <a:rPr lang="en-US" dirty="0" err="1"/>
              <a:t>infront</a:t>
            </a:r>
            <a:r>
              <a:rPr lang="en-US" dirty="0"/>
              <a:t> of the monitor , continuously after </a:t>
            </a:r>
            <a:r>
              <a:rPr lang="en-US" dirty="0" smtClean="0"/>
              <a:t>any random </a:t>
            </a:r>
            <a:r>
              <a:rPr lang="en-US" dirty="0"/>
              <a:t>interval of </a:t>
            </a:r>
            <a:r>
              <a:rPr lang="en-US" dirty="0" smtClean="0"/>
              <a:t>time.</a:t>
            </a:r>
            <a:endParaRPr lang="en-US" dirty="0"/>
          </a:p>
          <a:p>
            <a:endParaRPr lang="en-US" dirty="0" smtClean="0"/>
          </a:p>
          <a:p>
            <a:r>
              <a:rPr lang="en-US" dirty="0" smtClean="0"/>
              <a:t>If </a:t>
            </a:r>
            <a:r>
              <a:rPr lang="en-US" b="1" dirty="0"/>
              <a:t>Presence</a:t>
            </a:r>
            <a:r>
              <a:rPr lang="en-US" dirty="0"/>
              <a:t> of the user is recognized, The software notes the time </a:t>
            </a:r>
            <a:r>
              <a:rPr lang="en-US" dirty="0" smtClean="0"/>
              <a:t>and </a:t>
            </a:r>
            <a:r>
              <a:rPr lang="en-US" dirty="0"/>
              <a:t>the </a:t>
            </a:r>
            <a:r>
              <a:rPr lang="en-US" b="1" dirty="0"/>
              <a:t>countdown timer is carried forward</a:t>
            </a:r>
            <a:r>
              <a:rPr lang="en-US" dirty="0"/>
              <a:t>.</a:t>
            </a:r>
          </a:p>
          <a:p>
            <a:endParaRPr lang="en-US" dirty="0" smtClean="0"/>
          </a:p>
          <a:p>
            <a:r>
              <a:rPr lang="en-US" dirty="0" smtClean="0"/>
              <a:t>If </a:t>
            </a:r>
            <a:r>
              <a:rPr lang="en-US" b="1" dirty="0"/>
              <a:t>Absence</a:t>
            </a:r>
            <a:r>
              <a:rPr lang="en-US" dirty="0"/>
              <a:t> of the user is recognized, The software </a:t>
            </a:r>
            <a:r>
              <a:rPr lang="en-US" b="1" dirty="0"/>
              <a:t>stops the countdown timer</a:t>
            </a:r>
            <a:r>
              <a:rPr lang="en-US" dirty="0"/>
              <a:t> until user is recognized</a:t>
            </a:r>
            <a:r>
              <a:rPr lang="en-US" dirty="0" smtClean="0"/>
              <a:t>.</a:t>
            </a:r>
          </a:p>
          <a:p>
            <a:endParaRPr lang="en-US" dirty="0" smtClean="0"/>
          </a:p>
          <a:p>
            <a:r>
              <a:rPr lang="en-US" dirty="0" smtClean="0"/>
              <a:t>It maintains the record, whether the user is present for the allotted hours or not.</a:t>
            </a:r>
          </a:p>
          <a:p>
            <a:endParaRPr lang="en-US" dirty="0" smtClean="0"/>
          </a:p>
          <a:p>
            <a:r>
              <a:rPr lang="en-US" dirty="0" smtClean="0"/>
              <a:t>We have used Python to build this project.</a:t>
            </a:r>
            <a:endParaRPr lang="en-US" dirty="0"/>
          </a:p>
          <a:p>
            <a:endParaRPr lang="en-US" dirty="0"/>
          </a:p>
        </p:txBody>
      </p:sp>
    </p:spTree>
    <p:extLst>
      <p:ext uri="{BB962C8B-B14F-4D97-AF65-F5344CB8AC3E}">
        <p14:creationId xmlns:p14="http://schemas.microsoft.com/office/powerpoint/2010/main" val="11859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50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5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50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50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SUS\Desktop\lakk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2922032"/>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ASUS\Desktop\pyth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6503" y="4800601"/>
            <a:ext cx="1360098" cy="1360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63219" y="3031123"/>
            <a:ext cx="3048000" cy="1077218"/>
          </a:xfrm>
          <a:prstGeom prst="rect">
            <a:avLst/>
          </a:prstGeom>
          <a:noFill/>
        </p:spPr>
        <p:txBody>
          <a:bodyPr wrap="square" rtlCol="0">
            <a:spAutoFit/>
          </a:bodyPr>
          <a:lstStyle/>
          <a:p>
            <a:r>
              <a:rPr lang="en-US" sz="1600" b="1" dirty="0"/>
              <a:t>Visual Studio </a:t>
            </a:r>
            <a:r>
              <a:rPr lang="en-US" sz="1600" dirty="0"/>
              <a:t>Code is a freeware source-code editor made by Microsoft for Windows, Linux and </a:t>
            </a:r>
            <a:r>
              <a:rPr lang="en-US" sz="1600" dirty="0" err="1"/>
              <a:t>macOS</a:t>
            </a:r>
            <a:r>
              <a:rPr lang="en-US" sz="1600" dirty="0"/>
              <a:t>.</a:t>
            </a:r>
          </a:p>
        </p:txBody>
      </p:sp>
      <p:sp>
        <p:nvSpPr>
          <p:cNvPr id="10" name="TextBox 9"/>
          <p:cNvSpPr txBox="1"/>
          <p:nvPr/>
        </p:nvSpPr>
        <p:spPr>
          <a:xfrm>
            <a:off x="4763219" y="4949773"/>
            <a:ext cx="3048000" cy="830997"/>
          </a:xfrm>
          <a:prstGeom prst="rect">
            <a:avLst/>
          </a:prstGeom>
          <a:noFill/>
        </p:spPr>
        <p:txBody>
          <a:bodyPr wrap="square" rtlCol="0">
            <a:spAutoFit/>
          </a:bodyPr>
          <a:lstStyle/>
          <a:p>
            <a:r>
              <a:rPr lang="en-US" sz="1600" b="1" dirty="0"/>
              <a:t>Python</a:t>
            </a:r>
            <a:r>
              <a:rPr lang="en-US" sz="1600" dirty="0"/>
              <a:t> is an interpreted high-level general-purpose programming language.</a:t>
            </a:r>
          </a:p>
        </p:txBody>
      </p:sp>
      <p:sp>
        <p:nvSpPr>
          <p:cNvPr id="9" name="TextBox 8"/>
          <p:cNvSpPr txBox="1"/>
          <p:nvPr/>
        </p:nvSpPr>
        <p:spPr>
          <a:xfrm>
            <a:off x="432759" y="381000"/>
            <a:ext cx="7620000" cy="1200329"/>
          </a:xfrm>
          <a:prstGeom prst="rect">
            <a:avLst/>
          </a:prstGeom>
          <a:noFill/>
        </p:spPr>
        <p:txBody>
          <a:bodyPr wrap="square" rtlCol="0">
            <a:spAutoFit/>
          </a:bodyPr>
          <a:lstStyle/>
          <a:p>
            <a:r>
              <a:rPr lang="en-US" sz="3600" b="1" dirty="0" err="1">
                <a:solidFill>
                  <a:schemeClr val="tx1">
                    <a:lumMod val="75000"/>
                    <a:lumOff val="25000"/>
                  </a:schemeClr>
                </a:solidFill>
              </a:rPr>
              <a:t>Minumum</a:t>
            </a:r>
            <a:r>
              <a:rPr lang="en-US" sz="3600" b="1" dirty="0">
                <a:solidFill>
                  <a:schemeClr val="tx1">
                    <a:lumMod val="75000"/>
                    <a:lumOff val="25000"/>
                  </a:schemeClr>
                </a:solidFill>
              </a:rPr>
              <a:t> Technical Requirements Of Our Project</a:t>
            </a:r>
          </a:p>
        </p:txBody>
      </p:sp>
      <p:sp>
        <p:nvSpPr>
          <p:cNvPr id="11" name="TextBox 10"/>
          <p:cNvSpPr txBox="1"/>
          <p:nvPr/>
        </p:nvSpPr>
        <p:spPr>
          <a:xfrm>
            <a:off x="432759" y="2034562"/>
            <a:ext cx="2984856" cy="400110"/>
          </a:xfrm>
          <a:prstGeom prst="rect">
            <a:avLst/>
          </a:prstGeom>
          <a:noFill/>
        </p:spPr>
        <p:txBody>
          <a:bodyPr wrap="none" rtlCol="0">
            <a:spAutoFit/>
          </a:bodyPr>
          <a:lstStyle/>
          <a:p>
            <a:pPr marL="285750" indent="-285750">
              <a:buFont typeface="Arial" pitchFamily="34" charset="0"/>
              <a:buChar char="•"/>
            </a:pPr>
            <a:r>
              <a:rPr lang="en-US" sz="2000" b="1" dirty="0" smtClean="0">
                <a:solidFill>
                  <a:schemeClr val="tx1">
                    <a:lumMod val="75000"/>
                    <a:lumOff val="25000"/>
                  </a:schemeClr>
                </a:solidFill>
              </a:rPr>
              <a:t>Software Requirements</a:t>
            </a:r>
            <a:endParaRPr lang="en-US" sz="2000" b="1" dirty="0">
              <a:solidFill>
                <a:schemeClr val="tx1">
                  <a:lumMod val="75000"/>
                  <a:lumOff val="25000"/>
                </a:schemeClr>
              </a:solidFill>
            </a:endParaRPr>
          </a:p>
        </p:txBody>
      </p:sp>
    </p:spTree>
    <p:extLst>
      <p:ext uri="{BB962C8B-B14F-4D97-AF65-F5344CB8AC3E}">
        <p14:creationId xmlns:p14="http://schemas.microsoft.com/office/powerpoint/2010/main" val="319824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circle(in)">
                                      <p:cBhvr>
                                        <p:cTn id="17" dur="20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Effect transition="in" filter="circle(in)">
                                      <p:cBhvr>
                                        <p:cTn id="29" dur="2000"/>
                                        <p:tgtEl>
                                          <p:spTgt spid="307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Arial" pitchFamily="34" charset="0"/>
              <a:buChar char="•"/>
            </a:pPr>
            <a:r>
              <a:rPr lang="en-US" sz="2000" b="1" dirty="0" smtClean="0">
                <a:solidFill>
                  <a:schemeClr val="tx1">
                    <a:lumMod val="75000"/>
                    <a:lumOff val="25000"/>
                  </a:schemeClr>
                </a:solidFill>
              </a:rPr>
              <a:t>Hardware </a:t>
            </a:r>
            <a:r>
              <a:rPr lang="en-US" sz="2000" b="1" dirty="0">
                <a:solidFill>
                  <a:schemeClr val="tx1">
                    <a:lumMod val="75000"/>
                    <a:lumOff val="25000"/>
                  </a:schemeClr>
                </a:solidFill>
              </a:rPr>
              <a:t>Requirements</a:t>
            </a: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a:p>
            <a:pPr marL="411480" lvl="1" indent="0">
              <a:buNone/>
            </a:pPr>
            <a:r>
              <a:rPr lang="en-US" dirty="0" smtClean="0"/>
              <a:t>  </a:t>
            </a:r>
          </a:p>
          <a:p>
            <a:endParaRPr lang="en-US" dirty="0"/>
          </a:p>
          <a:p>
            <a:endParaRPr lang="en-US" dirty="0"/>
          </a:p>
        </p:txBody>
      </p:sp>
      <p:sp>
        <p:nvSpPr>
          <p:cNvPr id="4" name="laptop"/>
          <p:cNvSpPr>
            <a:spLocks noEditPoints="1" noChangeArrowheads="1"/>
          </p:cNvSpPr>
          <p:nvPr/>
        </p:nvSpPr>
        <p:spPr bwMode="auto">
          <a:xfrm>
            <a:off x="1943100" y="2057400"/>
            <a:ext cx="1809750" cy="1362075"/>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3075" name="Picture 3" descr="C:\Users\ASUS\Desktop\webc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5450" y="44958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85117" y="1584275"/>
            <a:ext cx="2514600" cy="2308324"/>
          </a:xfrm>
          <a:prstGeom prst="rect">
            <a:avLst/>
          </a:prstGeom>
          <a:noFill/>
        </p:spPr>
        <p:txBody>
          <a:bodyPr wrap="square" rtlCol="0">
            <a:spAutoFit/>
          </a:bodyPr>
          <a:lstStyle/>
          <a:p>
            <a:r>
              <a:rPr lang="en-US" sz="1600" b="1" dirty="0" smtClean="0"/>
              <a:t>A PC/Laptop with:</a:t>
            </a:r>
          </a:p>
          <a:p>
            <a:pPr marL="285750" indent="-285750">
              <a:buFont typeface="Arial" pitchFamily="34" charset="0"/>
              <a:buChar char="•"/>
            </a:pPr>
            <a:r>
              <a:rPr lang="en-US" sz="1600" dirty="0"/>
              <a:t>Modern Operating System</a:t>
            </a:r>
            <a:r>
              <a:rPr lang="en-US" sz="1600" dirty="0" smtClean="0"/>
              <a:t>:</a:t>
            </a:r>
          </a:p>
          <a:p>
            <a:pPr marL="285750" indent="-285750">
              <a:buFont typeface="Arial" pitchFamily="34" charset="0"/>
              <a:buChar char="•"/>
            </a:pPr>
            <a:r>
              <a:rPr lang="en-US" sz="1600" dirty="0" smtClean="0"/>
              <a:t>x86 </a:t>
            </a:r>
            <a:r>
              <a:rPr lang="en-US" sz="1600" dirty="0"/>
              <a:t>64-bit CPU (Intel / AMD architecture</a:t>
            </a:r>
            <a:r>
              <a:rPr lang="en-US" sz="1600" dirty="0" smtClean="0"/>
              <a:t>)</a:t>
            </a:r>
          </a:p>
          <a:p>
            <a:pPr marL="285750" indent="-285750">
              <a:buFont typeface="Arial" pitchFamily="34" charset="0"/>
              <a:buChar char="•"/>
            </a:pPr>
            <a:r>
              <a:rPr lang="en-US" sz="1600" dirty="0" smtClean="0"/>
              <a:t>4 </a:t>
            </a:r>
            <a:r>
              <a:rPr lang="en-US" sz="1600" dirty="0"/>
              <a:t>GB RAM</a:t>
            </a:r>
            <a:r>
              <a:rPr lang="en-US" sz="1600" dirty="0" smtClean="0"/>
              <a:t>.</a:t>
            </a:r>
          </a:p>
          <a:p>
            <a:pPr marL="285750" indent="-285750">
              <a:buFont typeface="Arial" pitchFamily="34" charset="0"/>
              <a:buChar char="•"/>
            </a:pPr>
            <a:r>
              <a:rPr lang="en-US" sz="1600" dirty="0" smtClean="0"/>
              <a:t>5 </a:t>
            </a:r>
            <a:r>
              <a:rPr lang="en-US" sz="1600" dirty="0"/>
              <a:t>GB free disk space</a:t>
            </a:r>
            <a:r>
              <a:rPr lang="en-US" sz="1600" dirty="0" smtClean="0"/>
              <a:t>.</a:t>
            </a:r>
          </a:p>
          <a:p>
            <a:pPr marL="285750" indent="-285750">
              <a:buFont typeface="Arial" pitchFamily="34" charset="0"/>
              <a:buChar char="•"/>
            </a:pPr>
            <a:r>
              <a:rPr lang="en-US" sz="1600" dirty="0"/>
              <a:t>1.6 GHz or faster processor.</a:t>
            </a:r>
          </a:p>
        </p:txBody>
      </p:sp>
      <p:sp>
        <p:nvSpPr>
          <p:cNvPr id="6" name="TextBox 5"/>
          <p:cNvSpPr txBox="1"/>
          <p:nvPr/>
        </p:nvSpPr>
        <p:spPr>
          <a:xfrm>
            <a:off x="5525600" y="5109001"/>
            <a:ext cx="2033634" cy="830997"/>
          </a:xfrm>
          <a:prstGeom prst="rect">
            <a:avLst/>
          </a:prstGeom>
          <a:noFill/>
        </p:spPr>
        <p:txBody>
          <a:bodyPr wrap="none" rtlCol="0">
            <a:spAutoFit/>
          </a:bodyPr>
          <a:lstStyle/>
          <a:p>
            <a:r>
              <a:rPr lang="en-US" sz="1600" dirty="0" smtClean="0"/>
              <a:t>A </a:t>
            </a:r>
            <a:r>
              <a:rPr lang="en-US" sz="1600" b="1" dirty="0"/>
              <a:t>W</a:t>
            </a:r>
            <a:r>
              <a:rPr lang="en-US" sz="1600" b="1" dirty="0" smtClean="0"/>
              <a:t>eb  </a:t>
            </a:r>
            <a:r>
              <a:rPr lang="en-US" sz="1600" b="1" dirty="0"/>
              <a:t>C</a:t>
            </a:r>
            <a:r>
              <a:rPr lang="en-US" sz="1600" b="1" dirty="0" smtClean="0"/>
              <a:t>am </a:t>
            </a:r>
            <a:r>
              <a:rPr lang="en-US" sz="1600" dirty="0" smtClean="0"/>
              <a:t>enabled</a:t>
            </a:r>
          </a:p>
          <a:p>
            <a:r>
              <a:rPr lang="en-US" sz="1600" dirty="0" smtClean="0"/>
              <a:t>System or an External </a:t>
            </a:r>
          </a:p>
          <a:p>
            <a:r>
              <a:rPr lang="en-US" sz="1600" dirty="0" smtClean="0"/>
              <a:t>Web Camera.</a:t>
            </a:r>
            <a:endParaRPr lang="en-US" sz="1600" dirty="0"/>
          </a:p>
        </p:txBody>
      </p:sp>
    </p:spTree>
    <p:extLst>
      <p:ext uri="{BB962C8B-B14F-4D97-AF65-F5344CB8AC3E}">
        <p14:creationId xmlns:p14="http://schemas.microsoft.com/office/powerpoint/2010/main" val="44751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075"/>
                                        </p:tgtEl>
                                        <p:attrNameLst>
                                          <p:attrName>style.visibility</p:attrName>
                                        </p:attrNameLst>
                                      </p:cBhvr>
                                      <p:to>
                                        <p:strVal val="visible"/>
                                      </p:to>
                                    </p:set>
                                    <p:animEffect transition="in" filter="circle(in)">
                                      <p:cBhvr>
                                        <p:cTn id="24" dur="2000"/>
                                        <p:tgtEl>
                                          <p:spTgt spid="307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Modules</a:t>
            </a:r>
            <a:endParaRPr lang="en-US" dirty="0"/>
          </a:p>
        </p:txBody>
      </p:sp>
      <p:sp>
        <p:nvSpPr>
          <p:cNvPr id="3" name="Content Placeholder 2"/>
          <p:cNvSpPr>
            <a:spLocks noGrp="1"/>
          </p:cNvSpPr>
          <p:nvPr>
            <p:ph idx="1"/>
          </p:nvPr>
        </p:nvSpPr>
        <p:spPr/>
        <p:txBody>
          <a:bodyPr>
            <a:normAutofit/>
          </a:bodyPr>
          <a:lstStyle/>
          <a:p>
            <a:pPr lvl="0"/>
            <a:endParaRPr lang="en-US" dirty="0" smtClean="0"/>
          </a:p>
          <a:p>
            <a:pPr lvl="0"/>
            <a:r>
              <a:rPr lang="en-US" dirty="0" smtClean="0"/>
              <a:t>OS </a:t>
            </a:r>
            <a:r>
              <a:rPr lang="en-US" dirty="0"/>
              <a:t>module </a:t>
            </a:r>
            <a:r>
              <a:rPr lang="en-US" dirty="0" smtClean="0"/>
              <a:t>:</a:t>
            </a:r>
          </a:p>
          <a:p>
            <a:pPr lvl="0"/>
            <a:endParaRPr lang="en-US" dirty="0"/>
          </a:p>
          <a:p>
            <a:pPr lvl="0"/>
            <a:endParaRPr lang="en-US" dirty="0" smtClean="0"/>
          </a:p>
          <a:p>
            <a:pPr marL="114300" lvl="0" indent="0">
              <a:buNone/>
            </a:pPr>
            <a:endParaRPr lang="en-US" dirty="0"/>
          </a:p>
          <a:p>
            <a:r>
              <a:rPr lang="en-US" dirty="0" err="1"/>
              <a:t>Datetime</a:t>
            </a:r>
            <a:r>
              <a:rPr lang="en-US" dirty="0"/>
              <a:t> </a:t>
            </a:r>
            <a:r>
              <a:rPr lang="en-US" dirty="0" smtClean="0"/>
              <a:t>module :</a:t>
            </a:r>
          </a:p>
          <a:p>
            <a:endParaRPr lang="en-US" dirty="0"/>
          </a:p>
          <a:p>
            <a:endParaRPr lang="en-US" dirty="0" smtClean="0"/>
          </a:p>
          <a:p>
            <a:pPr marL="114300" indent="0">
              <a:buNone/>
            </a:pPr>
            <a:endParaRPr lang="en-US" dirty="0" smtClean="0"/>
          </a:p>
          <a:p>
            <a:pPr lvl="0"/>
            <a:r>
              <a:rPr lang="en-US" dirty="0"/>
              <a:t>String module :</a:t>
            </a:r>
          </a:p>
          <a:p>
            <a:endParaRPr lang="en-US" dirty="0"/>
          </a:p>
          <a:p>
            <a:pPr lvl="0"/>
            <a:endParaRPr lang="en-US" b="1" dirty="0" smtClean="0"/>
          </a:p>
          <a:p>
            <a:pPr lvl="0"/>
            <a:endParaRPr lang="en-US" b="1" dirty="0"/>
          </a:p>
          <a:p>
            <a:pPr lvl="0"/>
            <a:endParaRPr lang="en-US" dirty="0" smtClean="0"/>
          </a:p>
        </p:txBody>
      </p:sp>
      <p:pic>
        <p:nvPicPr>
          <p:cNvPr id="5122" name="Picture 2" descr="C:\Users\ASUS\Desktop\o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1" y="1676400"/>
            <a:ext cx="2133600" cy="109578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ASUS\Desktop\datetim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1" y="3276600"/>
            <a:ext cx="2133600" cy="10957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ASUS\Desktop\str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1" y="4876800"/>
            <a:ext cx="2133600" cy="109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07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wipe(down)">
                                      <p:cBhvr>
                                        <p:cTn id="24" dur="500"/>
                                        <p:tgtEl>
                                          <p:spTgt spid="3">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122"/>
                                        </p:tgtEl>
                                        <p:attrNameLst>
                                          <p:attrName>style.visibility</p:attrName>
                                        </p:attrNameLst>
                                      </p:cBhvr>
                                      <p:to>
                                        <p:strVal val="visible"/>
                                      </p:to>
                                    </p:set>
                                    <p:animEffect transition="in" filter="fade">
                                      <p:cBhvr>
                                        <p:cTn id="29" dur="1000"/>
                                        <p:tgtEl>
                                          <p:spTgt spid="5122"/>
                                        </p:tgtEl>
                                      </p:cBhvr>
                                    </p:animEffect>
                                    <p:anim calcmode="lin" valueType="num">
                                      <p:cBhvr>
                                        <p:cTn id="30" dur="1000" fill="hold"/>
                                        <p:tgtEl>
                                          <p:spTgt spid="5122"/>
                                        </p:tgtEl>
                                        <p:attrNameLst>
                                          <p:attrName>ppt_x</p:attrName>
                                        </p:attrNameLst>
                                      </p:cBhvr>
                                      <p:tavLst>
                                        <p:tav tm="0">
                                          <p:val>
                                            <p:strVal val="#ppt_x"/>
                                          </p:val>
                                        </p:tav>
                                        <p:tav tm="100000">
                                          <p:val>
                                            <p:strVal val="#ppt_x"/>
                                          </p:val>
                                        </p:tav>
                                      </p:tavLst>
                                    </p:anim>
                                    <p:anim calcmode="lin" valueType="num">
                                      <p:cBhvr>
                                        <p:cTn id="31" dur="1000" fill="hold"/>
                                        <p:tgtEl>
                                          <p:spTgt spid="51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123"/>
                                        </p:tgtEl>
                                        <p:attrNameLst>
                                          <p:attrName>style.visibility</p:attrName>
                                        </p:attrNameLst>
                                      </p:cBhvr>
                                      <p:to>
                                        <p:strVal val="visible"/>
                                      </p:to>
                                    </p:set>
                                    <p:animEffect transition="in" filter="fade">
                                      <p:cBhvr>
                                        <p:cTn id="34" dur="1000"/>
                                        <p:tgtEl>
                                          <p:spTgt spid="5123"/>
                                        </p:tgtEl>
                                      </p:cBhvr>
                                    </p:animEffect>
                                    <p:anim calcmode="lin" valueType="num">
                                      <p:cBhvr>
                                        <p:cTn id="35" dur="1000" fill="hold"/>
                                        <p:tgtEl>
                                          <p:spTgt spid="5123"/>
                                        </p:tgtEl>
                                        <p:attrNameLst>
                                          <p:attrName>ppt_x</p:attrName>
                                        </p:attrNameLst>
                                      </p:cBhvr>
                                      <p:tavLst>
                                        <p:tav tm="0">
                                          <p:val>
                                            <p:strVal val="#ppt_x"/>
                                          </p:val>
                                        </p:tav>
                                        <p:tav tm="100000">
                                          <p:val>
                                            <p:strVal val="#ppt_x"/>
                                          </p:val>
                                        </p:tav>
                                      </p:tavLst>
                                    </p:anim>
                                    <p:anim calcmode="lin" valueType="num">
                                      <p:cBhvr>
                                        <p:cTn id="36" dur="1000" fill="hold"/>
                                        <p:tgtEl>
                                          <p:spTgt spid="512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124"/>
                                        </p:tgtEl>
                                        <p:attrNameLst>
                                          <p:attrName>style.visibility</p:attrName>
                                        </p:attrNameLst>
                                      </p:cBhvr>
                                      <p:to>
                                        <p:strVal val="visible"/>
                                      </p:to>
                                    </p:set>
                                    <p:animEffect transition="in" filter="fade">
                                      <p:cBhvr>
                                        <p:cTn id="39" dur="1000"/>
                                        <p:tgtEl>
                                          <p:spTgt spid="5124"/>
                                        </p:tgtEl>
                                      </p:cBhvr>
                                    </p:animEffect>
                                    <p:anim calcmode="lin" valueType="num">
                                      <p:cBhvr>
                                        <p:cTn id="40" dur="1000" fill="hold"/>
                                        <p:tgtEl>
                                          <p:spTgt spid="5124"/>
                                        </p:tgtEl>
                                        <p:attrNameLst>
                                          <p:attrName>ppt_x</p:attrName>
                                        </p:attrNameLst>
                                      </p:cBhvr>
                                      <p:tavLst>
                                        <p:tav tm="0">
                                          <p:val>
                                            <p:strVal val="#ppt_x"/>
                                          </p:val>
                                        </p:tav>
                                        <p:tav tm="100000">
                                          <p:val>
                                            <p:strVal val="#ppt_x"/>
                                          </p:val>
                                        </p:tav>
                                      </p:tavLst>
                                    </p:anim>
                                    <p:anim calcmode="lin" valueType="num">
                                      <p:cBhvr>
                                        <p:cTn id="41"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7620000" cy="6096000"/>
          </a:xfrm>
        </p:spPr>
        <p:txBody>
          <a:bodyPr>
            <a:normAutofit/>
          </a:bodyPr>
          <a:lstStyle/>
          <a:p>
            <a:pPr lvl="0"/>
            <a:r>
              <a:rPr lang="en-US" b="1" dirty="0" err="1"/>
              <a:t>OpneCV</a:t>
            </a:r>
            <a:r>
              <a:rPr lang="en-US" b="1" dirty="0"/>
              <a:t> module </a:t>
            </a:r>
            <a:r>
              <a:rPr lang="en-US" b="1" dirty="0" smtClean="0"/>
              <a:t>:</a:t>
            </a:r>
          </a:p>
          <a:p>
            <a:pPr lvl="0"/>
            <a:endParaRPr lang="en-US" b="1" dirty="0"/>
          </a:p>
          <a:p>
            <a:pPr lvl="0"/>
            <a:endParaRPr lang="en-US" b="1" dirty="0" smtClean="0"/>
          </a:p>
          <a:p>
            <a:pPr marL="114300" lvl="0" indent="0">
              <a:buNone/>
            </a:pPr>
            <a:endParaRPr lang="en-US" dirty="0"/>
          </a:p>
          <a:p>
            <a:pPr lvl="0"/>
            <a:r>
              <a:rPr lang="en-US" b="1" dirty="0"/>
              <a:t>Face Recognition module </a:t>
            </a:r>
            <a:r>
              <a:rPr lang="en-US" b="1" dirty="0" smtClean="0"/>
              <a:t>:</a:t>
            </a:r>
          </a:p>
          <a:p>
            <a:pPr lvl="0"/>
            <a:endParaRPr lang="en-US" b="1" dirty="0"/>
          </a:p>
          <a:p>
            <a:pPr lvl="0"/>
            <a:endParaRPr lang="en-US" b="1" dirty="0" smtClean="0"/>
          </a:p>
          <a:p>
            <a:pPr lvl="0"/>
            <a:endParaRPr lang="en-US" b="1" dirty="0" smtClean="0"/>
          </a:p>
          <a:p>
            <a:r>
              <a:rPr lang="en-US" b="1" dirty="0" err="1"/>
              <a:t>Tkinter</a:t>
            </a:r>
            <a:r>
              <a:rPr lang="en-US" b="1" dirty="0"/>
              <a:t> module </a:t>
            </a:r>
            <a:r>
              <a:rPr lang="en-US" b="1" dirty="0" smtClean="0"/>
              <a:t>:</a:t>
            </a:r>
          </a:p>
          <a:p>
            <a:endParaRPr lang="en-US" b="1" dirty="0"/>
          </a:p>
          <a:p>
            <a:endParaRPr lang="en-US" b="1" dirty="0" smtClean="0"/>
          </a:p>
          <a:p>
            <a:endParaRPr lang="en-US" b="1" dirty="0"/>
          </a:p>
          <a:p>
            <a:pPr lvl="0"/>
            <a:r>
              <a:rPr lang="en-US" b="1" dirty="0" err="1"/>
              <a:t>Smtplib</a:t>
            </a:r>
            <a:r>
              <a:rPr lang="en-US" b="1" dirty="0"/>
              <a:t> Module </a:t>
            </a:r>
            <a:r>
              <a:rPr lang="en-US" dirty="0"/>
              <a:t>:</a:t>
            </a:r>
          </a:p>
          <a:p>
            <a:endParaRPr lang="en-US" b="1" dirty="0" smtClean="0"/>
          </a:p>
          <a:p>
            <a:endParaRPr lang="en-US" b="1" dirty="0"/>
          </a:p>
          <a:p>
            <a:endParaRPr lang="en-US" b="1" dirty="0" smtClean="0"/>
          </a:p>
          <a:p>
            <a:endParaRPr lang="en-US" dirty="0"/>
          </a:p>
          <a:p>
            <a:pPr lvl="0"/>
            <a:endParaRPr lang="en-US" dirty="0"/>
          </a:p>
          <a:p>
            <a:pPr lvl="0"/>
            <a:endParaRPr lang="en-US" dirty="0"/>
          </a:p>
        </p:txBody>
      </p:sp>
      <p:pic>
        <p:nvPicPr>
          <p:cNvPr id="7171" name="Picture 3" descr="C:\Users\ASUS\Desktop\tkin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725" y="3429000"/>
            <a:ext cx="2133600" cy="10957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SUS\Desktop\smt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0725" y="5029200"/>
            <a:ext cx="2133600" cy="1095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ASUS\Desktop\openc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725" y="304800"/>
            <a:ext cx="2133600" cy="1095782"/>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ASUS\Desktop\f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0725" y="1752600"/>
            <a:ext cx="2133600" cy="109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77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wipe(down)">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2" end="12"/>
                                            </p:txEl>
                                          </p:spTgt>
                                        </p:tgtEl>
                                        <p:attrNameLst>
                                          <p:attrName>style.visibility</p:attrName>
                                        </p:attrNameLst>
                                      </p:cBhvr>
                                      <p:to>
                                        <p:strVal val="visible"/>
                                      </p:to>
                                    </p:set>
                                    <p:animEffect transition="in" filter="wipe(down)">
                                      <p:cBhvr>
                                        <p:cTn id="22" dur="500"/>
                                        <p:tgtEl>
                                          <p:spTgt spid="3">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173"/>
                                        </p:tgtEl>
                                        <p:attrNameLst>
                                          <p:attrName>style.visibility</p:attrName>
                                        </p:attrNameLst>
                                      </p:cBhvr>
                                      <p:to>
                                        <p:strVal val="visible"/>
                                      </p:to>
                                    </p:set>
                                    <p:animEffect transition="in" filter="fade">
                                      <p:cBhvr>
                                        <p:cTn id="32" dur="1000"/>
                                        <p:tgtEl>
                                          <p:spTgt spid="7173"/>
                                        </p:tgtEl>
                                      </p:cBhvr>
                                    </p:animEffect>
                                    <p:anim calcmode="lin" valueType="num">
                                      <p:cBhvr>
                                        <p:cTn id="33" dur="1000" fill="hold"/>
                                        <p:tgtEl>
                                          <p:spTgt spid="7173"/>
                                        </p:tgtEl>
                                        <p:attrNameLst>
                                          <p:attrName>ppt_x</p:attrName>
                                        </p:attrNameLst>
                                      </p:cBhvr>
                                      <p:tavLst>
                                        <p:tav tm="0">
                                          <p:val>
                                            <p:strVal val="#ppt_x"/>
                                          </p:val>
                                        </p:tav>
                                        <p:tav tm="100000">
                                          <p:val>
                                            <p:strVal val="#ppt_x"/>
                                          </p:val>
                                        </p:tav>
                                      </p:tavLst>
                                    </p:anim>
                                    <p:anim calcmode="lin" valueType="num">
                                      <p:cBhvr>
                                        <p:cTn id="34" dur="1000" fill="hold"/>
                                        <p:tgtEl>
                                          <p:spTgt spid="717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71"/>
                                        </p:tgtEl>
                                        <p:attrNameLst>
                                          <p:attrName>style.visibility</p:attrName>
                                        </p:attrNameLst>
                                      </p:cBhvr>
                                      <p:to>
                                        <p:strVal val="visible"/>
                                      </p:to>
                                    </p:set>
                                    <p:animEffect transition="in" filter="fade">
                                      <p:cBhvr>
                                        <p:cTn id="37" dur="1000"/>
                                        <p:tgtEl>
                                          <p:spTgt spid="7171"/>
                                        </p:tgtEl>
                                      </p:cBhvr>
                                    </p:animEffect>
                                    <p:anim calcmode="lin" valueType="num">
                                      <p:cBhvr>
                                        <p:cTn id="38" dur="1000" fill="hold"/>
                                        <p:tgtEl>
                                          <p:spTgt spid="7171"/>
                                        </p:tgtEl>
                                        <p:attrNameLst>
                                          <p:attrName>ppt_x</p:attrName>
                                        </p:attrNameLst>
                                      </p:cBhvr>
                                      <p:tavLst>
                                        <p:tav tm="0">
                                          <p:val>
                                            <p:strVal val="#ppt_x"/>
                                          </p:val>
                                        </p:tav>
                                        <p:tav tm="100000">
                                          <p:val>
                                            <p:strVal val="#ppt_x"/>
                                          </p:val>
                                        </p:tav>
                                      </p:tavLst>
                                    </p:anim>
                                    <p:anim calcmode="lin" valueType="num">
                                      <p:cBhvr>
                                        <p:cTn id="39" dur="1000" fill="hold"/>
                                        <p:tgtEl>
                                          <p:spTgt spid="717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72"/>
                                        </p:tgtEl>
                                        <p:attrNameLst>
                                          <p:attrName>style.visibility</p:attrName>
                                        </p:attrNameLst>
                                      </p:cBhvr>
                                      <p:to>
                                        <p:strVal val="visible"/>
                                      </p:to>
                                    </p:set>
                                    <p:animEffect transition="in" filter="fade">
                                      <p:cBhvr>
                                        <p:cTn id="42" dur="1000"/>
                                        <p:tgtEl>
                                          <p:spTgt spid="7172"/>
                                        </p:tgtEl>
                                      </p:cBhvr>
                                    </p:animEffect>
                                    <p:anim calcmode="lin" valueType="num">
                                      <p:cBhvr>
                                        <p:cTn id="43" dur="1000" fill="hold"/>
                                        <p:tgtEl>
                                          <p:spTgt spid="7172"/>
                                        </p:tgtEl>
                                        <p:attrNameLst>
                                          <p:attrName>ppt_x</p:attrName>
                                        </p:attrNameLst>
                                      </p:cBhvr>
                                      <p:tavLst>
                                        <p:tav tm="0">
                                          <p:val>
                                            <p:strVal val="#ppt_x"/>
                                          </p:val>
                                        </p:tav>
                                        <p:tav tm="100000">
                                          <p:val>
                                            <p:strVal val="#ppt_x"/>
                                          </p:val>
                                        </p:tav>
                                      </p:tavLst>
                                    </p:anim>
                                    <p:anim calcmode="lin" valueType="num">
                                      <p:cBhvr>
                                        <p:cTn id="44"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1046</TotalTime>
  <Words>649</Words>
  <Application>Microsoft Office PowerPoint</Application>
  <PresentationFormat>On-screen Show (4:3)</PresentationFormat>
  <Paragraphs>167</Paragraphs>
  <Slides>20</Slides>
  <Notes>0</Notes>
  <HiddenSlides>0</HiddenSlides>
  <MMClips>1</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Adjacency</vt:lpstr>
      <vt:lpstr>Final Year Project Presentation on Activity Tracker Using Python</vt:lpstr>
      <vt:lpstr>Presented By : Batch 1</vt:lpstr>
      <vt:lpstr>Objectives :</vt:lpstr>
      <vt:lpstr>What our project is all about.</vt:lpstr>
      <vt:lpstr>PowerPoint Presentation</vt:lpstr>
      <vt:lpstr>PowerPoint Presentation</vt:lpstr>
      <vt:lpstr>Hardware Requirements</vt:lpstr>
      <vt:lpstr>Essential Modules</vt:lpstr>
      <vt:lpstr>PowerPoint Presentation</vt:lpstr>
      <vt:lpstr>PowerPoint Presentation</vt:lpstr>
      <vt:lpstr>HOG Algorithm For Face Recognition </vt:lpstr>
      <vt:lpstr>PowerPoint Presentation</vt:lpstr>
      <vt:lpstr>ER Diagram</vt:lpstr>
      <vt:lpstr>Work Flow Diagram Of proposed System</vt:lpstr>
      <vt:lpstr>Working Of Proposed System </vt:lpstr>
      <vt:lpstr>Advantages</vt:lpstr>
      <vt:lpstr>Limitations</vt:lpstr>
      <vt:lpstr>Conclusion…</vt:lpstr>
      <vt:lpstr>Sources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dc:title>
  <dc:creator>ASUS</dc:creator>
  <cp:lastModifiedBy>ASUS</cp:lastModifiedBy>
  <cp:revision>57</cp:revision>
  <dcterms:created xsi:type="dcterms:W3CDTF">2021-05-03T13:01:30Z</dcterms:created>
  <dcterms:modified xsi:type="dcterms:W3CDTF">2021-05-08T17:14:38Z</dcterms:modified>
</cp:coreProperties>
</file>